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108AB-5636-4794-AF37-6FC99A0A4AC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8697707-3890-4EB9-BFB0-C21E740413E0}">
      <dgm:prSet/>
      <dgm:spPr/>
      <dgm:t>
        <a:bodyPr/>
        <a:lstStyle/>
        <a:p>
          <a:r>
            <a:rPr lang="en-US"/>
            <a:t>Presented By </a:t>
          </a:r>
        </a:p>
      </dgm:t>
    </dgm:pt>
    <dgm:pt modelId="{C0F3B967-DE2F-4726-A6FB-2E463AFBFCA9}" type="parTrans" cxnId="{6532E716-B18E-4874-9D20-2691D08EDFF5}">
      <dgm:prSet/>
      <dgm:spPr/>
      <dgm:t>
        <a:bodyPr/>
        <a:lstStyle/>
        <a:p>
          <a:endParaRPr lang="en-US"/>
        </a:p>
      </dgm:t>
    </dgm:pt>
    <dgm:pt modelId="{B6FE7352-D276-4FDC-80C3-25F55B9B4BF0}" type="sibTrans" cxnId="{6532E716-B18E-4874-9D20-2691D08EDFF5}">
      <dgm:prSet/>
      <dgm:spPr/>
      <dgm:t>
        <a:bodyPr/>
        <a:lstStyle/>
        <a:p>
          <a:endParaRPr lang="en-US"/>
        </a:p>
      </dgm:t>
    </dgm:pt>
    <dgm:pt modelId="{22FA5F6B-BD9A-4B55-96D5-D872B8A6877D}">
      <dgm:prSet/>
      <dgm:spPr/>
      <dgm:t>
        <a:bodyPr/>
        <a:lstStyle/>
        <a:p>
          <a:r>
            <a:rPr lang="en-US"/>
            <a:t>MD. SOLAMAN ALI</a:t>
          </a:r>
        </a:p>
      </dgm:t>
    </dgm:pt>
    <dgm:pt modelId="{70D73C88-7ED9-4083-8598-520EE6135C65}" type="parTrans" cxnId="{49966787-8560-4187-829C-A2B6E4BC2C25}">
      <dgm:prSet/>
      <dgm:spPr/>
      <dgm:t>
        <a:bodyPr/>
        <a:lstStyle/>
        <a:p>
          <a:endParaRPr lang="en-US"/>
        </a:p>
      </dgm:t>
    </dgm:pt>
    <dgm:pt modelId="{A0FEA1B9-FC56-4572-AF60-3BE6C529F0A6}" type="sibTrans" cxnId="{49966787-8560-4187-829C-A2B6E4BC2C25}">
      <dgm:prSet/>
      <dgm:spPr/>
      <dgm:t>
        <a:bodyPr/>
        <a:lstStyle/>
        <a:p>
          <a:endParaRPr lang="en-US"/>
        </a:p>
      </dgm:t>
    </dgm:pt>
    <dgm:pt modelId="{002A3D0E-A6D4-413A-A5A0-AA16CA5B4C26}" type="pres">
      <dgm:prSet presAssocID="{04A108AB-5636-4794-AF37-6FC99A0A4AC0}" presName="linear" presStyleCnt="0">
        <dgm:presLayoutVars>
          <dgm:animLvl val="lvl"/>
          <dgm:resizeHandles val="exact"/>
        </dgm:presLayoutVars>
      </dgm:prSet>
      <dgm:spPr/>
    </dgm:pt>
    <dgm:pt modelId="{2A710444-CCC9-4047-BF21-F87222C5BFB2}" type="pres">
      <dgm:prSet presAssocID="{D8697707-3890-4EB9-BFB0-C21E740413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B94E53-B866-4500-90C5-06697F901AC5}" type="pres">
      <dgm:prSet presAssocID="{B6FE7352-D276-4FDC-80C3-25F55B9B4BF0}" presName="spacer" presStyleCnt="0"/>
      <dgm:spPr/>
    </dgm:pt>
    <dgm:pt modelId="{5D43315E-9DD2-4D5D-BCB3-2EB6037B3504}" type="pres">
      <dgm:prSet presAssocID="{22FA5F6B-BD9A-4B55-96D5-D872B8A687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532E716-B18E-4874-9D20-2691D08EDFF5}" srcId="{04A108AB-5636-4794-AF37-6FC99A0A4AC0}" destId="{D8697707-3890-4EB9-BFB0-C21E740413E0}" srcOrd="0" destOrd="0" parTransId="{C0F3B967-DE2F-4726-A6FB-2E463AFBFCA9}" sibTransId="{B6FE7352-D276-4FDC-80C3-25F55B9B4BF0}"/>
    <dgm:cxn modelId="{5CDEBD43-9FDA-48C5-9299-8088E388528B}" type="presOf" srcId="{D8697707-3890-4EB9-BFB0-C21E740413E0}" destId="{2A710444-CCC9-4047-BF21-F87222C5BFB2}" srcOrd="0" destOrd="0" presId="urn:microsoft.com/office/officeart/2005/8/layout/vList2"/>
    <dgm:cxn modelId="{49966787-8560-4187-829C-A2B6E4BC2C25}" srcId="{04A108AB-5636-4794-AF37-6FC99A0A4AC0}" destId="{22FA5F6B-BD9A-4B55-96D5-D872B8A6877D}" srcOrd="1" destOrd="0" parTransId="{70D73C88-7ED9-4083-8598-520EE6135C65}" sibTransId="{A0FEA1B9-FC56-4572-AF60-3BE6C529F0A6}"/>
    <dgm:cxn modelId="{CFB5F0F5-EBB9-4C08-A7E1-806492AAE6EA}" type="presOf" srcId="{22FA5F6B-BD9A-4B55-96D5-D872B8A6877D}" destId="{5D43315E-9DD2-4D5D-BCB3-2EB6037B3504}" srcOrd="0" destOrd="0" presId="urn:microsoft.com/office/officeart/2005/8/layout/vList2"/>
    <dgm:cxn modelId="{3D91ABFD-1DAD-4F8A-8C8D-7AF0143609FF}" type="presOf" srcId="{04A108AB-5636-4794-AF37-6FC99A0A4AC0}" destId="{002A3D0E-A6D4-413A-A5A0-AA16CA5B4C26}" srcOrd="0" destOrd="0" presId="urn:microsoft.com/office/officeart/2005/8/layout/vList2"/>
    <dgm:cxn modelId="{090118BF-8A8C-409A-A8FE-FBD6355CF16D}" type="presParOf" srcId="{002A3D0E-A6D4-413A-A5A0-AA16CA5B4C26}" destId="{2A710444-CCC9-4047-BF21-F87222C5BFB2}" srcOrd="0" destOrd="0" presId="urn:microsoft.com/office/officeart/2005/8/layout/vList2"/>
    <dgm:cxn modelId="{94207097-4A3C-464D-80B4-0E9C2AECEC58}" type="presParOf" srcId="{002A3D0E-A6D4-413A-A5A0-AA16CA5B4C26}" destId="{FDB94E53-B866-4500-90C5-06697F901AC5}" srcOrd="1" destOrd="0" presId="urn:microsoft.com/office/officeart/2005/8/layout/vList2"/>
    <dgm:cxn modelId="{85FC6C5B-3BBD-4229-8D74-39411D143393}" type="presParOf" srcId="{002A3D0E-A6D4-413A-A5A0-AA16CA5B4C26}" destId="{5D43315E-9DD2-4D5D-BCB3-2EB6037B350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EA0CE0-D196-4922-92C0-9671E775CB4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396796-2B22-4569-B12E-6190E3F6CC4D}">
      <dgm:prSet/>
      <dgm:spPr/>
      <dgm:t>
        <a:bodyPr/>
        <a:lstStyle/>
        <a:p>
          <a:r>
            <a:rPr lang="en-US"/>
            <a:t>My Basic Info</a:t>
          </a:r>
        </a:p>
      </dgm:t>
    </dgm:pt>
    <dgm:pt modelId="{7B543855-C79D-4220-ACBA-3891D3B3B45C}" type="parTrans" cxnId="{362A4EFC-F247-42CD-A510-D5A152F74897}">
      <dgm:prSet/>
      <dgm:spPr/>
      <dgm:t>
        <a:bodyPr/>
        <a:lstStyle/>
        <a:p>
          <a:endParaRPr lang="en-US"/>
        </a:p>
      </dgm:t>
    </dgm:pt>
    <dgm:pt modelId="{E56FA71A-CB05-47D6-9B62-B045CCBA5E1C}" type="sibTrans" cxnId="{362A4EFC-F247-42CD-A510-D5A152F74897}">
      <dgm:prSet/>
      <dgm:spPr/>
      <dgm:t>
        <a:bodyPr/>
        <a:lstStyle/>
        <a:p>
          <a:endParaRPr lang="en-US"/>
        </a:p>
      </dgm:t>
    </dgm:pt>
    <dgm:pt modelId="{A643FBA0-A88D-471A-B875-E9032B15ADCF}">
      <dgm:prSet/>
      <dgm:spPr/>
      <dgm:t>
        <a:bodyPr/>
        <a:lstStyle/>
        <a:p>
          <a:r>
            <a:rPr lang="en-US"/>
            <a:t>My Family</a:t>
          </a:r>
        </a:p>
      </dgm:t>
    </dgm:pt>
    <dgm:pt modelId="{C570D3D6-77A5-4B79-A21E-2B8B5F741337}" type="parTrans" cxnId="{688FBEF2-9F71-46ED-A5E9-A15B8A9CB827}">
      <dgm:prSet/>
      <dgm:spPr/>
      <dgm:t>
        <a:bodyPr/>
        <a:lstStyle/>
        <a:p>
          <a:endParaRPr lang="en-US"/>
        </a:p>
      </dgm:t>
    </dgm:pt>
    <dgm:pt modelId="{A9FE6A41-F0F4-4B77-A36C-0414F534E308}" type="sibTrans" cxnId="{688FBEF2-9F71-46ED-A5E9-A15B8A9CB827}">
      <dgm:prSet/>
      <dgm:spPr/>
      <dgm:t>
        <a:bodyPr/>
        <a:lstStyle/>
        <a:p>
          <a:endParaRPr lang="en-US"/>
        </a:p>
      </dgm:t>
    </dgm:pt>
    <dgm:pt modelId="{705DEB0D-D14D-464D-BFAF-24CA210B6D6C}">
      <dgm:prSet/>
      <dgm:spPr/>
      <dgm:t>
        <a:bodyPr/>
        <a:lstStyle/>
        <a:p>
          <a:r>
            <a:rPr lang="en-US"/>
            <a:t>My Education</a:t>
          </a:r>
        </a:p>
      </dgm:t>
    </dgm:pt>
    <dgm:pt modelId="{E3290597-6C2C-4E24-B58A-8AFF06A7A098}" type="parTrans" cxnId="{B642DD50-4271-4387-8B52-326DC2B575BC}">
      <dgm:prSet/>
      <dgm:spPr/>
      <dgm:t>
        <a:bodyPr/>
        <a:lstStyle/>
        <a:p>
          <a:endParaRPr lang="en-US"/>
        </a:p>
      </dgm:t>
    </dgm:pt>
    <dgm:pt modelId="{9811EBCB-6C63-4B08-97C4-A793578EE8E1}" type="sibTrans" cxnId="{B642DD50-4271-4387-8B52-326DC2B575BC}">
      <dgm:prSet/>
      <dgm:spPr/>
      <dgm:t>
        <a:bodyPr/>
        <a:lstStyle/>
        <a:p>
          <a:endParaRPr lang="en-US"/>
        </a:p>
      </dgm:t>
    </dgm:pt>
    <dgm:pt modelId="{F35A7D8F-EF9E-44C3-A60A-ABEA1B776D05}">
      <dgm:prSet/>
      <dgm:spPr/>
      <dgm:t>
        <a:bodyPr/>
        <a:lstStyle/>
        <a:p>
          <a:r>
            <a:rPr lang="en-US"/>
            <a:t>Goal</a:t>
          </a:r>
        </a:p>
      </dgm:t>
    </dgm:pt>
    <dgm:pt modelId="{D5CBFEA6-55FD-412C-8365-31D03B6B1E5F}" type="parTrans" cxnId="{5306D2B1-D796-41A8-90CE-52BE020727B6}">
      <dgm:prSet/>
      <dgm:spPr/>
      <dgm:t>
        <a:bodyPr/>
        <a:lstStyle/>
        <a:p>
          <a:endParaRPr lang="en-US"/>
        </a:p>
      </dgm:t>
    </dgm:pt>
    <dgm:pt modelId="{22C8F39A-F300-4A02-A4CF-409FEDAF9A8C}" type="sibTrans" cxnId="{5306D2B1-D796-41A8-90CE-52BE020727B6}">
      <dgm:prSet/>
      <dgm:spPr/>
      <dgm:t>
        <a:bodyPr/>
        <a:lstStyle/>
        <a:p>
          <a:endParaRPr lang="en-US"/>
        </a:p>
      </dgm:t>
    </dgm:pt>
    <dgm:pt modelId="{570F174B-3965-45EE-968C-3C7F3E1B0E24}">
      <dgm:prSet/>
      <dgm:spPr/>
      <dgm:t>
        <a:bodyPr/>
        <a:lstStyle/>
        <a:p>
          <a:r>
            <a:rPr lang="en-US"/>
            <a:t>Skills</a:t>
          </a:r>
        </a:p>
      </dgm:t>
    </dgm:pt>
    <dgm:pt modelId="{E31EBDFE-5A60-4E87-A5C7-1FD5C97CA7E0}" type="parTrans" cxnId="{D5A290E6-A236-4C84-A532-248C55EE316F}">
      <dgm:prSet/>
      <dgm:spPr/>
      <dgm:t>
        <a:bodyPr/>
        <a:lstStyle/>
        <a:p>
          <a:endParaRPr lang="en-US"/>
        </a:p>
      </dgm:t>
    </dgm:pt>
    <dgm:pt modelId="{46CB4AF3-13ED-4F56-8DE3-756A803B146E}" type="sibTrans" cxnId="{D5A290E6-A236-4C84-A532-248C55EE316F}">
      <dgm:prSet/>
      <dgm:spPr/>
      <dgm:t>
        <a:bodyPr/>
        <a:lstStyle/>
        <a:p>
          <a:endParaRPr lang="en-US"/>
        </a:p>
      </dgm:t>
    </dgm:pt>
    <dgm:pt modelId="{E33EAFFD-03F7-4130-9726-56D56B32F8C4}">
      <dgm:prSet/>
      <dgm:spPr/>
      <dgm:t>
        <a:bodyPr/>
        <a:lstStyle/>
        <a:p>
          <a:r>
            <a:rPr lang="en-US"/>
            <a:t>Hobbies</a:t>
          </a:r>
        </a:p>
      </dgm:t>
    </dgm:pt>
    <dgm:pt modelId="{75B9650C-5E7B-42C4-BD66-2D753D802BA9}" type="parTrans" cxnId="{00910CF6-BAF2-4A1B-91AE-5B4941913F71}">
      <dgm:prSet/>
      <dgm:spPr/>
      <dgm:t>
        <a:bodyPr/>
        <a:lstStyle/>
        <a:p>
          <a:endParaRPr lang="en-US"/>
        </a:p>
      </dgm:t>
    </dgm:pt>
    <dgm:pt modelId="{5A705617-A022-4BD3-B38C-060B29B34DFB}" type="sibTrans" cxnId="{00910CF6-BAF2-4A1B-91AE-5B4941913F71}">
      <dgm:prSet/>
      <dgm:spPr/>
      <dgm:t>
        <a:bodyPr/>
        <a:lstStyle/>
        <a:p>
          <a:endParaRPr lang="en-US"/>
        </a:p>
      </dgm:t>
    </dgm:pt>
    <dgm:pt modelId="{4BEF477D-07E9-4E51-ACE1-1D39B2AB96ED}" type="pres">
      <dgm:prSet presAssocID="{03EA0CE0-D196-4922-92C0-9671E775CB43}" presName="linear" presStyleCnt="0">
        <dgm:presLayoutVars>
          <dgm:dir/>
          <dgm:animLvl val="lvl"/>
          <dgm:resizeHandles val="exact"/>
        </dgm:presLayoutVars>
      </dgm:prSet>
      <dgm:spPr/>
    </dgm:pt>
    <dgm:pt modelId="{5E15CF6D-6F84-45F4-9ABA-95DA80898FD0}" type="pres">
      <dgm:prSet presAssocID="{81396796-2B22-4569-B12E-6190E3F6CC4D}" presName="parentLin" presStyleCnt="0"/>
      <dgm:spPr/>
    </dgm:pt>
    <dgm:pt modelId="{612265B8-D530-495E-88B9-858EA704CD39}" type="pres">
      <dgm:prSet presAssocID="{81396796-2B22-4569-B12E-6190E3F6CC4D}" presName="parentLeftMargin" presStyleLbl="node1" presStyleIdx="0" presStyleCnt="6"/>
      <dgm:spPr/>
    </dgm:pt>
    <dgm:pt modelId="{675BD959-2877-4012-B809-9D1BF4E14575}" type="pres">
      <dgm:prSet presAssocID="{81396796-2B22-4569-B12E-6190E3F6CC4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6ED9D77-72A2-4AA1-A66C-D2D9889C4993}" type="pres">
      <dgm:prSet presAssocID="{81396796-2B22-4569-B12E-6190E3F6CC4D}" presName="negativeSpace" presStyleCnt="0"/>
      <dgm:spPr/>
    </dgm:pt>
    <dgm:pt modelId="{A825C7E4-AAFD-4EAD-A646-8A6806181F67}" type="pres">
      <dgm:prSet presAssocID="{81396796-2B22-4569-B12E-6190E3F6CC4D}" presName="childText" presStyleLbl="conFgAcc1" presStyleIdx="0" presStyleCnt="6">
        <dgm:presLayoutVars>
          <dgm:bulletEnabled val="1"/>
        </dgm:presLayoutVars>
      </dgm:prSet>
      <dgm:spPr/>
    </dgm:pt>
    <dgm:pt modelId="{32551115-B85C-43DA-882B-7F27AD33AC24}" type="pres">
      <dgm:prSet presAssocID="{E56FA71A-CB05-47D6-9B62-B045CCBA5E1C}" presName="spaceBetweenRectangles" presStyleCnt="0"/>
      <dgm:spPr/>
    </dgm:pt>
    <dgm:pt modelId="{10275927-6842-4989-99A5-1C00C2C5598E}" type="pres">
      <dgm:prSet presAssocID="{A643FBA0-A88D-471A-B875-E9032B15ADCF}" presName="parentLin" presStyleCnt="0"/>
      <dgm:spPr/>
    </dgm:pt>
    <dgm:pt modelId="{055CAAE4-A816-4F83-AD64-35FACA9D7DA2}" type="pres">
      <dgm:prSet presAssocID="{A643FBA0-A88D-471A-B875-E9032B15ADCF}" presName="parentLeftMargin" presStyleLbl="node1" presStyleIdx="0" presStyleCnt="6"/>
      <dgm:spPr/>
    </dgm:pt>
    <dgm:pt modelId="{126B7E3B-716F-41EA-8F1B-75FF74AC3F26}" type="pres">
      <dgm:prSet presAssocID="{A643FBA0-A88D-471A-B875-E9032B15ADC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F5F0523-DA18-4DD4-B375-C7AAFA9D69D5}" type="pres">
      <dgm:prSet presAssocID="{A643FBA0-A88D-471A-B875-E9032B15ADCF}" presName="negativeSpace" presStyleCnt="0"/>
      <dgm:spPr/>
    </dgm:pt>
    <dgm:pt modelId="{7685C74A-A9FF-4614-864C-C0A135B9771E}" type="pres">
      <dgm:prSet presAssocID="{A643FBA0-A88D-471A-B875-E9032B15ADCF}" presName="childText" presStyleLbl="conFgAcc1" presStyleIdx="1" presStyleCnt="6">
        <dgm:presLayoutVars>
          <dgm:bulletEnabled val="1"/>
        </dgm:presLayoutVars>
      </dgm:prSet>
      <dgm:spPr/>
    </dgm:pt>
    <dgm:pt modelId="{FEB7549B-E528-4943-B90E-92D74A9162E0}" type="pres">
      <dgm:prSet presAssocID="{A9FE6A41-F0F4-4B77-A36C-0414F534E308}" presName="spaceBetweenRectangles" presStyleCnt="0"/>
      <dgm:spPr/>
    </dgm:pt>
    <dgm:pt modelId="{D995C3D0-0B28-46A6-B591-556904920260}" type="pres">
      <dgm:prSet presAssocID="{705DEB0D-D14D-464D-BFAF-24CA210B6D6C}" presName="parentLin" presStyleCnt="0"/>
      <dgm:spPr/>
    </dgm:pt>
    <dgm:pt modelId="{51DAE893-BDBD-4364-8D6D-C8C8D82F212C}" type="pres">
      <dgm:prSet presAssocID="{705DEB0D-D14D-464D-BFAF-24CA210B6D6C}" presName="parentLeftMargin" presStyleLbl="node1" presStyleIdx="1" presStyleCnt="6"/>
      <dgm:spPr/>
    </dgm:pt>
    <dgm:pt modelId="{0528C634-C5A7-4261-AE05-7594EA1EF7E7}" type="pres">
      <dgm:prSet presAssocID="{705DEB0D-D14D-464D-BFAF-24CA210B6D6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625BCE7-69FB-41C2-8B81-304823FB0BF2}" type="pres">
      <dgm:prSet presAssocID="{705DEB0D-D14D-464D-BFAF-24CA210B6D6C}" presName="negativeSpace" presStyleCnt="0"/>
      <dgm:spPr/>
    </dgm:pt>
    <dgm:pt modelId="{FDC50AB8-70A0-4276-9FE6-79F6BA8823D0}" type="pres">
      <dgm:prSet presAssocID="{705DEB0D-D14D-464D-BFAF-24CA210B6D6C}" presName="childText" presStyleLbl="conFgAcc1" presStyleIdx="2" presStyleCnt="6">
        <dgm:presLayoutVars>
          <dgm:bulletEnabled val="1"/>
        </dgm:presLayoutVars>
      </dgm:prSet>
      <dgm:spPr/>
    </dgm:pt>
    <dgm:pt modelId="{746468FB-89A3-4649-A2E3-7361920F1E89}" type="pres">
      <dgm:prSet presAssocID="{9811EBCB-6C63-4B08-97C4-A793578EE8E1}" presName="spaceBetweenRectangles" presStyleCnt="0"/>
      <dgm:spPr/>
    </dgm:pt>
    <dgm:pt modelId="{E7D9A222-5C58-4A24-8200-5137699A9390}" type="pres">
      <dgm:prSet presAssocID="{F35A7D8F-EF9E-44C3-A60A-ABEA1B776D05}" presName="parentLin" presStyleCnt="0"/>
      <dgm:spPr/>
    </dgm:pt>
    <dgm:pt modelId="{80A2511F-FC06-4078-A0CE-D16EF0A5189F}" type="pres">
      <dgm:prSet presAssocID="{F35A7D8F-EF9E-44C3-A60A-ABEA1B776D05}" presName="parentLeftMargin" presStyleLbl="node1" presStyleIdx="2" presStyleCnt="6"/>
      <dgm:spPr/>
    </dgm:pt>
    <dgm:pt modelId="{1AAAFD10-688E-46DD-A61B-6D96BA1D1132}" type="pres">
      <dgm:prSet presAssocID="{F35A7D8F-EF9E-44C3-A60A-ABEA1B776D0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C1145F6-FACC-4F37-8F19-B075A73C7603}" type="pres">
      <dgm:prSet presAssocID="{F35A7D8F-EF9E-44C3-A60A-ABEA1B776D05}" presName="negativeSpace" presStyleCnt="0"/>
      <dgm:spPr/>
    </dgm:pt>
    <dgm:pt modelId="{40364921-1D6F-40F9-84E1-A90AB5A33FBF}" type="pres">
      <dgm:prSet presAssocID="{F35A7D8F-EF9E-44C3-A60A-ABEA1B776D05}" presName="childText" presStyleLbl="conFgAcc1" presStyleIdx="3" presStyleCnt="6">
        <dgm:presLayoutVars>
          <dgm:bulletEnabled val="1"/>
        </dgm:presLayoutVars>
      </dgm:prSet>
      <dgm:spPr/>
    </dgm:pt>
    <dgm:pt modelId="{5EF70EE3-A641-4C14-8924-54FA22739159}" type="pres">
      <dgm:prSet presAssocID="{22C8F39A-F300-4A02-A4CF-409FEDAF9A8C}" presName="spaceBetweenRectangles" presStyleCnt="0"/>
      <dgm:spPr/>
    </dgm:pt>
    <dgm:pt modelId="{53004370-574A-4CC0-893B-D201CC327081}" type="pres">
      <dgm:prSet presAssocID="{570F174B-3965-45EE-968C-3C7F3E1B0E24}" presName="parentLin" presStyleCnt="0"/>
      <dgm:spPr/>
    </dgm:pt>
    <dgm:pt modelId="{1A31CEB7-50BA-4C19-B60D-2860A4ACB6D2}" type="pres">
      <dgm:prSet presAssocID="{570F174B-3965-45EE-968C-3C7F3E1B0E24}" presName="parentLeftMargin" presStyleLbl="node1" presStyleIdx="3" presStyleCnt="6"/>
      <dgm:spPr/>
    </dgm:pt>
    <dgm:pt modelId="{AEBFD018-0ECB-4669-824E-AD3CB7A121A1}" type="pres">
      <dgm:prSet presAssocID="{570F174B-3965-45EE-968C-3C7F3E1B0E2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D6B6E03-7C92-4853-ABBB-8B3B0F035CD8}" type="pres">
      <dgm:prSet presAssocID="{570F174B-3965-45EE-968C-3C7F3E1B0E24}" presName="negativeSpace" presStyleCnt="0"/>
      <dgm:spPr/>
    </dgm:pt>
    <dgm:pt modelId="{7045550D-4E3D-46DE-AF5E-5B84B8365E4A}" type="pres">
      <dgm:prSet presAssocID="{570F174B-3965-45EE-968C-3C7F3E1B0E24}" presName="childText" presStyleLbl="conFgAcc1" presStyleIdx="4" presStyleCnt="6">
        <dgm:presLayoutVars>
          <dgm:bulletEnabled val="1"/>
        </dgm:presLayoutVars>
      </dgm:prSet>
      <dgm:spPr/>
    </dgm:pt>
    <dgm:pt modelId="{9605DBB1-1C86-4A89-9CD3-83FCD446CD35}" type="pres">
      <dgm:prSet presAssocID="{46CB4AF3-13ED-4F56-8DE3-756A803B146E}" presName="spaceBetweenRectangles" presStyleCnt="0"/>
      <dgm:spPr/>
    </dgm:pt>
    <dgm:pt modelId="{8B7305C7-B023-43FB-B85F-1F45A5DC0D0D}" type="pres">
      <dgm:prSet presAssocID="{E33EAFFD-03F7-4130-9726-56D56B32F8C4}" presName="parentLin" presStyleCnt="0"/>
      <dgm:spPr/>
    </dgm:pt>
    <dgm:pt modelId="{45888FB5-C11C-48E0-87D6-D4795FA311EA}" type="pres">
      <dgm:prSet presAssocID="{E33EAFFD-03F7-4130-9726-56D56B32F8C4}" presName="parentLeftMargin" presStyleLbl="node1" presStyleIdx="4" presStyleCnt="6"/>
      <dgm:spPr/>
    </dgm:pt>
    <dgm:pt modelId="{AF9D3642-E929-45D9-BD66-BCFBEED84B58}" type="pres">
      <dgm:prSet presAssocID="{E33EAFFD-03F7-4130-9726-56D56B32F8C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3CD3356-6D90-4761-BABE-6629347E7ABC}" type="pres">
      <dgm:prSet presAssocID="{E33EAFFD-03F7-4130-9726-56D56B32F8C4}" presName="negativeSpace" presStyleCnt="0"/>
      <dgm:spPr/>
    </dgm:pt>
    <dgm:pt modelId="{470490DE-D3EB-4684-9FC5-F4E74F2EA9B2}" type="pres">
      <dgm:prSet presAssocID="{E33EAFFD-03F7-4130-9726-56D56B32F8C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0FA4C0B-5621-4E40-9145-DC38CD7415C7}" type="presOf" srcId="{E33EAFFD-03F7-4130-9726-56D56B32F8C4}" destId="{45888FB5-C11C-48E0-87D6-D4795FA311EA}" srcOrd="0" destOrd="0" presId="urn:microsoft.com/office/officeart/2005/8/layout/list1"/>
    <dgm:cxn modelId="{8309AA41-5083-49A4-B909-5708C7EB764D}" type="presOf" srcId="{81396796-2B22-4569-B12E-6190E3F6CC4D}" destId="{612265B8-D530-495E-88B9-858EA704CD39}" srcOrd="0" destOrd="0" presId="urn:microsoft.com/office/officeart/2005/8/layout/list1"/>
    <dgm:cxn modelId="{791F956A-7E71-4FCC-867D-18B298413D0D}" type="presOf" srcId="{A643FBA0-A88D-471A-B875-E9032B15ADCF}" destId="{126B7E3B-716F-41EA-8F1B-75FF74AC3F26}" srcOrd="1" destOrd="0" presId="urn:microsoft.com/office/officeart/2005/8/layout/list1"/>
    <dgm:cxn modelId="{B642DD50-4271-4387-8B52-326DC2B575BC}" srcId="{03EA0CE0-D196-4922-92C0-9671E775CB43}" destId="{705DEB0D-D14D-464D-BFAF-24CA210B6D6C}" srcOrd="2" destOrd="0" parTransId="{E3290597-6C2C-4E24-B58A-8AFF06A7A098}" sibTransId="{9811EBCB-6C63-4B08-97C4-A793578EE8E1}"/>
    <dgm:cxn modelId="{227CD752-F3B3-42B7-A0B8-EAC25525E326}" type="presOf" srcId="{81396796-2B22-4569-B12E-6190E3F6CC4D}" destId="{675BD959-2877-4012-B809-9D1BF4E14575}" srcOrd="1" destOrd="0" presId="urn:microsoft.com/office/officeart/2005/8/layout/list1"/>
    <dgm:cxn modelId="{FE99BD7B-C006-42D3-87BE-61AB509E2ABD}" type="presOf" srcId="{705DEB0D-D14D-464D-BFAF-24CA210B6D6C}" destId="{51DAE893-BDBD-4364-8D6D-C8C8D82F212C}" srcOrd="0" destOrd="0" presId="urn:microsoft.com/office/officeart/2005/8/layout/list1"/>
    <dgm:cxn modelId="{3B367D7D-C4D9-4CC6-8A43-6311E8AC48E0}" type="presOf" srcId="{F35A7D8F-EF9E-44C3-A60A-ABEA1B776D05}" destId="{80A2511F-FC06-4078-A0CE-D16EF0A5189F}" srcOrd="0" destOrd="0" presId="urn:microsoft.com/office/officeart/2005/8/layout/list1"/>
    <dgm:cxn modelId="{B8AAD07F-47C3-4E6F-99BC-A38F985E6654}" type="presOf" srcId="{705DEB0D-D14D-464D-BFAF-24CA210B6D6C}" destId="{0528C634-C5A7-4261-AE05-7594EA1EF7E7}" srcOrd="1" destOrd="0" presId="urn:microsoft.com/office/officeart/2005/8/layout/list1"/>
    <dgm:cxn modelId="{C77F538E-9072-4858-A2E7-D85E077B53E6}" type="presOf" srcId="{F35A7D8F-EF9E-44C3-A60A-ABEA1B776D05}" destId="{1AAAFD10-688E-46DD-A61B-6D96BA1D1132}" srcOrd="1" destOrd="0" presId="urn:microsoft.com/office/officeart/2005/8/layout/list1"/>
    <dgm:cxn modelId="{95E7E792-84D8-43DA-A8B5-79307490EFD7}" type="presOf" srcId="{E33EAFFD-03F7-4130-9726-56D56B32F8C4}" destId="{AF9D3642-E929-45D9-BD66-BCFBEED84B58}" srcOrd="1" destOrd="0" presId="urn:microsoft.com/office/officeart/2005/8/layout/list1"/>
    <dgm:cxn modelId="{67F98195-D20C-481F-B13B-FBD3FDBFA02A}" type="presOf" srcId="{A643FBA0-A88D-471A-B875-E9032B15ADCF}" destId="{055CAAE4-A816-4F83-AD64-35FACA9D7DA2}" srcOrd="0" destOrd="0" presId="urn:microsoft.com/office/officeart/2005/8/layout/list1"/>
    <dgm:cxn modelId="{542C449A-728D-4AFF-A8B2-BF0785470D30}" type="presOf" srcId="{570F174B-3965-45EE-968C-3C7F3E1B0E24}" destId="{1A31CEB7-50BA-4C19-B60D-2860A4ACB6D2}" srcOrd="0" destOrd="0" presId="urn:microsoft.com/office/officeart/2005/8/layout/list1"/>
    <dgm:cxn modelId="{5306D2B1-D796-41A8-90CE-52BE020727B6}" srcId="{03EA0CE0-D196-4922-92C0-9671E775CB43}" destId="{F35A7D8F-EF9E-44C3-A60A-ABEA1B776D05}" srcOrd="3" destOrd="0" parTransId="{D5CBFEA6-55FD-412C-8365-31D03B6B1E5F}" sibTransId="{22C8F39A-F300-4A02-A4CF-409FEDAF9A8C}"/>
    <dgm:cxn modelId="{E0D228D2-ED62-4167-B9DC-13E14FF08433}" type="presOf" srcId="{570F174B-3965-45EE-968C-3C7F3E1B0E24}" destId="{AEBFD018-0ECB-4669-824E-AD3CB7A121A1}" srcOrd="1" destOrd="0" presId="urn:microsoft.com/office/officeart/2005/8/layout/list1"/>
    <dgm:cxn modelId="{D5A290E6-A236-4C84-A532-248C55EE316F}" srcId="{03EA0CE0-D196-4922-92C0-9671E775CB43}" destId="{570F174B-3965-45EE-968C-3C7F3E1B0E24}" srcOrd="4" destOrd="0" parTransId="{E31EBDFE-5A60-4E87-A5C7-1FD5C97CA7E0}" sibTransId="{46CB4AF3-13ED-4F56-8DE3-756A803B146E}"/>
    <dgm:cxn modelId="{688FBEF2-9F71-46ED-A5E9-A15B8A9CB827}" srcId="{03EA0CE0-D196-4922-92C0-9671E775CB43}" destId="{A643FBA0-A88D-471A-B875-E9032B15ADCF}" srcOrd="1" destOrd="0" parTransId="{C570D3D6-77A5-4B79-A21E-2B8B5F741337}" sibTransId="{A9FE6A41-F0F4-4B77-A36C-0414F534E308}"/>
    <dgm:cxn modelId="{00910CF6-BAF2-4A1B-91AE-5B4941913F71}" srcId="{03EA0CE0-D196-4922-92C0-9671E775CB43}" destId="{E33EAFFD-03F7-4130-9726-56D56B32F8C4}" srcOrd="5" destOrd="0" parTransId="{75B9650C-5E7B-42C4-BD66-2D753D802BA9}" sibTransId="{5A705617-A022-4BD3-B38C-060B29B34DFB}"/>
    <dgm:cxn modelId="{242239FB-B2DB-4085-B0EB-A95C9056BE97}" type="presOf" srcId="{03EA0CE0-D196-4922-92C0-9671E775CB43}" destId="{4BEF477D-07E9-4E51-ACE1-1D39B2AB96ED}" srcOrd="0" destOrd="0" presId="urn:microsoft.com/office/officeart/2005/8/layout/list1"/>
    <dgm:cxn modelId="{362A4EFC-F247-42CD-A510-D5A152F74897}" srcId="{03EA0CE0-D196-4922-92C0-9671E775CB43}" destId="{81396796-2B22-4569-B12E-6190E3F6CC4D}" srcOrd="0" destOrd="0" parTransId="{7B543855-C79D-4220-ACBA-3891D3B3B45C}" sibTransId="{E56FA71A-CB05-47D6-9B62-B045CCBA5E1C}"/>
    <dgm:cxn modelId="{54AC024F-D202-49AF-8840-25E57EA2AB27}" type="presParOf" srcId="{4BEF477D-07E9-4E51-ACE1-1D39B2AB96ED}" destId="{5E15CF6D-6F84-45F4-9ABA-95DA80898FD0}" srcOrd="0" destOrd="0" presId="urn:microsoft.com/office/officeart/2005/8/layout/list1"/>
    <dgm:cxn modelId="{758C4A99-10EE-4183-89D7-02F3DEAD0751}" type="presParOf" srcId="{5E15CF6D-6F84-45F4-9ABA-95DA80898FD0}" destId="{612265B8-D530-495E-88B9-858EA704CD39}" srcOrd="0" destOrd="0" presId="urn:microsoft.com/office/officeart/2005/8/layout/list1"/>
    <dgm:cxn modelId="{78D1A206-43D6-47F0-B397-5B2994802884}" type="presParOf" srcId="{5E15CF6D-6F84-45F4-9ABA-95DA80898FD0}" destId="{675BD959-2877-4012-B809-9D1BF4E14575}" srcOrd="1" destOrd="0" presId="urn:microsoft.com/office/officeart/2005/8/layout/list1"/>
    <dgm:cxn modelId="{9E9C7C1E-A39D-40D6-84F6-93ECF7473902}" type="presParOf" srcId="{4BEF477D-07E9-4E51-ACE1-1D39B2AB96ED}" destId="{66ED9D77-72A2-4AA1-A66C-D2D9889C4993}" srcOrd="1" destOrd="0" presId="urn:microsoft.com/office/officeart/2005/8/layout/list1"/>
    <dgm:cxn modelId="{ACC55F03-34CD-463D-9F09-C4A7CD83051E}" type="presParOf" srcId="{4BEF477D-07E9-4E51-ACE1-1D39B2AB96ED}" destId="{A825C7E4-AAFD-4EAD-A646-8A6806181F67}" srcOrd="2" destOrd="0" presId="urn:microsoft.com/office/officeart/2005/8/layout/list1"/>
    <dgm:cxn modelId="{E079AAC4-E2CF-429A-8902-57C2ABFA0BD7}" type="presParOf" srcId="{4BEF477D-07E9-4E51-ACE1-1D39B2AB96ED}" destId="{32551115-B85C-43DA-882B-7F27AD33AC24}" srcOrd="3" destOrd="0" presId="urn:microsoft.com/office/officeart/2005/8/layout/list1"/>
    <dgm:cxn modelId="{E74844DB-F11F-4A1A-A3ED-6BBE7BE712B9}" type="presParOf" srcId="{4BEF477D-07E9-4E51-ACE1-1D39B2AB96ED}" destId="{10275927-6842-4989-99A5-1C00C2C5598E}" srcOrd="4" destOrd="0" presId="urn:microsoft.com/office/officeart/2005/8/layout/list1"/>
    <dgm:cxn modelId="{0FB166AC-6388-44C2-8B7C-7354D38EABA2}" type="presParOf" srcId="{10275927-6842-4989-99A5-1C00C2C5598E}" destId="{055CAAE4-A816-4F83-AD64-35FACA9D7DA2}" srcOrd="0" destOrd="0" presId="urn:microsoft.com/office/officeart/2005/8/layout/list1"/>
    <dgm:cxn modelId="{D412F874-D954-473E-BD75-613AEF7558F4}" type="presParOf" srcId="{10275927-6842-4989-99A5-1C00C2C5598E}" destId="{126B7E3B-716F-41EA-8F1B-75FF74AC3F26}" srcOrd="1" destOrd="0" presId="urn:microsoft.com/office/officeart/2005/8/layout/list1"/>
    <dgm:cxn modelId="{6C7AD90C-5553-4482-A10E-996C0A75FB2A}" type="presParOf" srcId="{4BEF477D-07E9-4E51-ACE1-1D39B2AB96ED}" destId="{AF5F0523-DA18-4DD4-B375-C7AAFA9D69D5}" srcOrd="5" destOrd="0" presId="urn:microsoft.com/office/officeart/2005/8/layout/list1"/>
    <dgm:cxn modelId="{FEBE52DE-4F7A-4AC6-A07B-5E0D2638F2F5}" type="presParOf" srcId="{4BEF477D-07E9-4E51-ACE1-1D39B2AB96ED}" destId="{7685C74A-A9FF-4614-864C-C0A135B9771E}" srcOrd="6" destOrd="0" presId="urn:microsoft.com/office/officeart/2005/8/layout/list1"/>
    <dgm:cxn modelId="{49E7C2DF-9A50-459A-A12A-1D79079A66E8}" type="presParOf" srcId="{4BEF477D-07E9-4E51-ACE1-1D39B2AB96ED}" destId="{FEB7549B-E528-4943-B90E-92D74A9162E0}" srcOrd="7" destOrd="0" presId="urn:microsoft.com/office/officeart/2005/8/layout/list1"/>
    <dgm:cxn modelId="{699E62D4-CCDD-4AF8-8904-12405BB27EB8}" type="presParOf" srcId="{4BEF477D-07E9-4E51-ACE1-1D39B2AB96ED}" destId="{D995C3D0-0B28-46A6-B591-556904920260}" srcOrd="8" destOrd="0" presId="urn:microsoft.com/office/officeart/2005/8/layout/list1"/>
    <dgm:cxn modelId="{1EDD1AD3-6292-4EF3-B9F5-B7CD8FF599FF}" type="presParOf" srcId="{D995C3D0-0B28-46A6-B591-556904920260}" destId="{51DAE893-BDBD-4364-8D6D-C8C8D82F212C}" srcOrd="0" destOrd="0" presId="urn:microsoft.com/office/officeart/2005/8/layout/list1"/>
    <dgm:cxn modelId="{E5D9F0D0-A69D-44FC-882E-97DB6B360880}" type="presParOf" srcId="{D995C3D0-0B28-46A6-B591-556904920260}" destId="{0528C634-C5A7-4261-AE05-7594EA1EF7E7}" srcOrd="1" destOrd="0" presId="urn:microsoft.com/office/officeart/2005/8/layout/list1"/>
    <dgm:cxn modelId="{2C749DBF-4857-4175-916E-E8D30604DB28}" type="presParOf" srcId="{4BEF477D-07E9-4E51-ACE1-1D39B2AB96ED}" destId="{F625BCE7-69FB-41C2-8B81-304823FB0BF2}" srcOrd="9" destOrd="0" presId="urn:microsoft.com/office/officeart/2005/8/layout/list1"/>
    <dgm:cxn modelId="{AA307442-DA0B-4226-95D4-C04602E23768}" type="presParOf" srcId="{4BEF477D-07E9-4E51-ACE1-1D39B2AB96ED}" destId="{FDC50AB8-70A0-4276-9FE6-79F6BA8823D0}" srcOrd="10" destOrd="0" presId="urn:microsoft.com/office/officeart/2005/8/layout/list1"/>
    <dgm:cxn modelId="{7E71CA5F-4C9F-4FFD-818B-0DEE86D712F0}" type="presParOf" srcId="{4BEF477D-07E9-4E51-ACE1-1D39B2AB96ED}" destId="{746468FB-89A3-4649-A2E3-7361920F1E89}" srcOrd="11" destOrd="0" presId="urn:microsoft.com/office/officeart/2005/8/layout/list1"/>
    <dgm:cxn modelId="{04DF1DB4-5092-440D-A0BA-5CBB5A73874E}" type="presParOf" srcId="{4BEF477D-07E9-4E51-ACE1-1D39B2AB96ED}" destId="{E7D9A222-5C58-4A24-8200-5137699A9390}" srcOrd="12" destOrd="0" presId="urn:microsoft.com/office/officeart/2005/8/layout/list1"/>
    <dgm:cxn modelId="{B3F382E3-9D4C-4416-9519-F87E350904E6}" type="presParOf" srcId="{E7D9A222-5C58-4A24-8200-5137699A9390}" destId="{80A2511F-FC06-4078-A0CE-D16EF0A5189F}" srcOrd="0" destOrd="0" presId="urn:microsoft.com/office/officeart/2005/8/layout/list1"/>
    <dgm:cxn modelId="{ADAC6A45-29BF-4DF7-BCD4-7A84B475489B}" type="presParOf" srcId="{E7D9A222-5C58-4A24-8200-5137699A9390}" destId="{1AAAFD10-688E-46DD-A61B-6D96BA1D1132}" srcOrd="1" destOrd="0" presId="urn:microsoft.com/office/officeart/2005/8/layout/list1"/>
    <dgm:cxn modelId="{303AE8D0-5940-4665-A736-43547DBEAE18}" type="presParOf" srcId="{4BEF477D-07E9-4E51-ACE1-1D39B2AB96ED}" destId="{8C1145F6-FACC-4F37-8F19-B075A73C7603}" srcOrd="13" destOrd="0" presId="urn:microsoft.com/office/officeart/2005/8/layout/list1"/>
    <dgm:cxn modelId="{19C60CCB-0D7A-43BC-9713-DF3972038D4E}" type="presParOf" srcId="{4BEF477D-07E9-4E51-ACE1-1D39B2AB96ED}" destId="{40364921-1D6F-40F9-84E1-A90AB5A33FBF}" srcOrd="14" destOrd="0" presId="urn:microsoft.com/office/officeart/2005/8/layout/list1"/>
    <dgm:cxn modelId="{00595836-3D4F-47FE-BA75-18A3F0D65F8F}" type="presParOf" srcId="{4BEF477D-07E9-4E51-ACE1-1D39B2AB96ED}" destId="{5EF70EE3-A641-4C14-8924-54FA22739159}" srcOrd="15" destOrd="0" presId="urn:microsoft.com/office/officeart/2005/8/layout/list1"/>
    <dgm:cxn modelId="{BF070EA1-B84B-4FBE-A19E-C319E09198D3}" type="presParOf" srcId="{4BEF477D-07E9-4E51-ACE1-1D39B2AB96ED}" destId="{53004370-574A-4CC0-893B-D201CC327081}" srcOrd="16" destOrd="0" presId="urn:microsoft.com/office/officeart/2005/8/layout/list1"/>
    <dgm:cxn modelId="{C60E8CDA-3964-47D0-93F2-FC05D8469996}" type="presParOf" srcId="{53004370-574A-4CC0-893B-D201CC327081}" destId="{1A31CEB7-50BA-4C19-B60D-2860A4ACB6D2}" srcOrd="0" destOrd="0" presId="urn:microsoft.com/office/officeart/2005/8/layout/list1"/>
    <dgm:cxn modelId="{32D04A5F-9CAA-468E-A12F-2A402703D67B}" type="presParOf" srcId="{53004370-574A-4CC0-893B-D201CC327081}" destId="{AEBFD018-0ECB-4669-824E-AD3CB7A121A1}" srcOrd="1" destOrd="0" presId="urn:microsoft.com/office/officeart/2005/8/layout/list1"/>
    <dgm:cxn modelId="{B90752CC-202D-40B6-8CA2-41223DB19858}" type="presParOf" srcId="{4BEF477D-07E9-4E51-ACE1-1D39B2AB96ED}" destId="{FD6B6E03-7C92-4853-ABBB-8B3B0F035CD8}" srcOrd="17" destOrd="0" presId="urn:microsoft.com/office/officeart/2005/8/layout/list1"/>
    <dgm:cxn modelId="{F36C4F9D-4830-49A9-A615-FFA653658545}" type="presParOf" srcId="{4BEF477D-07E9-4E51-ACE1-1D39B2AB96ED}" destId="{7045550D-4E3D-46DE-AF5E-5B84B8365E4A}" srcOrd="18" destOrd="0" presId="urn:microsoft.com/office/officeart/2005/8/layout/list1"/>
    <dgm:cxn modelId="{2BE12785-234D-44E7-B7D0-EF1E65B33767}" type="presParOf" srcId="{4BEF477D-07E9-4E51-ACE1-1D39B2AB96ED}" destId="{9605DBB1-1C86-4A89-9CD3-83FCD446CD35}" srcOrd="19" destOrd="0" presId="urn:microsoft.com/office/officeart/2005/8/layout/list1"/>
    <dgm:cxn modelId="{1C97885F-00C0-4CAC-A873-0D917C587005}" type="presParOf" srcId="{4BEF477D-07E9-4E51-ACE1-1D39B2AB96ED}" destId="{8B7305C7-B023-43FB-B85F-1F45A5DC0D0D}" srcOrd="20" destOrd="0" presId="urn:microsoft.com/office/officeart/2005/8/layout/list1"/>
    <dgm:cxn modelId="{7F0ACBBA-D17F-486E-A257-21AECD90E9FB}" type="presParOf" srcId="{8B7305C7-B023-43FB-B85F-1F45A5DC0D0D}" destId="{45888FB5-C11C-48E0-87D6-D4795FA311EA}" srcOrd="0" destOrd="0" presId="urn:microsoft.com/office/officeart/2005/8/layout/list1"/>
    <dgm:cxn modelId="{152EEC1B-4AC3-46BA-97EE-7F6B45CD8DD1}" type="presParOf" srcId="{8B7305C7-B023-43FB-B85F-1F45A5DC0D0D}" destId="{AF9D3642-E929-45D9-BD66-BCFBEED84B58}" srcOrd="1" destOrd="0" presId="urn:microsoft.com/office/officeart/2005/8/layout/list1"/>
    <dgm:cxn modelId="{D07D3919-7797-4422-B417-C3EFBD6B3003}" type="presParOf" srcId="{4BEF477D-07E9-4E51-ACE1-1D39B2AB96ED}" destId="{23CD3356-6D90-4761-BABE-6629347E7ABC}" srcOrd="21" destOrd="0" presId="urn:microsoft.com/office/officeart/2005/8/layout/list1"/>
    <dgm:cxn modelId="{38A8EC8A-B5B3-4DA7-BE63-39C5FD46DE24}" type="presParOf" srcId="{4BEF477D-07E9-4E51-ACE1-1D39B2AB96ED}" destId="{470490DE-D3EB-4684-9FC5-F4E74F2EA9B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10444-CCC9-4047-BF21-F87222C5BFB2}">
      <dsp:nvSpPr>
        <dsp:cNvPr id="0" name=""/>
        <dsp:cNvSpPr/>
      </dsp:nvSpPr>
      <dsp:spPr>
        <a:xfrm>
          <a:off x="0" y="118938"/>
          <a:ext cx="6245265" cy="25821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Presented By </a:t>
          </a:r>
        </a:p>
      </dsp:txBody>
      <dsp:txXfrm>
        <a:off x="126049" y="244987"/>
        <a:ext cx="5993167" cy="2330037"/>
      </dsp:txXfrm>
    </dsp:sp>
    <dsp:sp modelId="{5D43315E-9DD2-4D5D-BCB3-2EB6037B3504}">
      <dsp:nvSpPr>
        <dsp:cNvPr id="0" name=""/>
        <dsp:cNvSpPr/>
      </dsp:nvSpPr>
      <dsp:spPr>
        <a:xfrm>
          <a:off x="0" y="2888273"/>
          <a:ext cx="6245265" cy="258213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MD. SOLAMAN ALI</a:t>
          </a:r>
        </a:p>
      </dsp:txBody>
      <dsp:txXfrm>
        <a:off x="126049" y="3014322"/>
        <a:ext cx="5993167" cy="2330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5C7E4-AAFD-4EAD-A646-8A6806181F67}">
      <dsp:nvSpPr>
        <dsp:cNvPr id="0" name=""/>
        <dsp:cNvSpPr/>
      </dsp:nvSpPr>
      <dsp:spPr>
        <a:xfrm>
          <a:off x="0" y="392924"/>
          <a:ext cx="62537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BD959-2877-4012-B809-9D1BF4E14575}">
      <dsp:nvSpPr>
        <dsp:cNvPr id="0" name=""/>
        <dsp:cNvSpPr/>
      </dsp:nvSpPr>
      <dsp:spPr>
        <a:xfrm>
          <a:off x="312686" y="127244"/>
          <a:ext cx="43776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My Basic Info</a:t>
          </a:r>
        </a:p>
      </dsp:txBody>
      <dsp:txXfrm>
        <a:off x="338625" y="153183"/>
        <a:ext cx="4325727" cy="479482"/>
      </dsp:txXfrm>
    </dsp:sp>
    <dsp:sp modelId="{7685C74A-A9FF-4614-864C-C0A135B9771E}">
      <dsp:nvSpPr>
        <dsp:cNvPr id="0" name=""/>
        <dsp:cNvSpPr/>
      </dsp:nvSpPr>
      <dsp:spPr>
        <a:xfrm>
          <a:off x="0" y="1209404"/>
          <a:ext cx="62537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B7E3B-716F-41EA-8F1B-75FF74AC3F26}">
      <dsp:nvSpPr>
        <dsp:cNvPr id="0" name=""/>
        <dsp:cNvSpPr/>
      </dsp:nvSpPr>
      <dsp:spPr>
        <a:xfrm>
          <a:off x="312686" y="943724"/>
          <a:ext cx="43776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My Family</a:t>
          </a:r>
        </a:p>
      </dsp:txBody>
      <dsp:txXfrm>
        <a:off x="338625" y="969663"/>
        <a:ext cx="4325727" cy="479482"/>
      </dsp:txXfrm>
    </dsp:sp>
    <dsp:sp modelId="{FDC50AB8-70A0-4276-9FE6-79F6BA8823D0}">
      <dsp:nvSpPr>
        <dsp:cNvPr id="0" name=""/>
        <dsp:cNvSpPr/>
      </dsp:nvSpPr>
      <dsp:spPr>
        <a:xfrm>
          <a:off x="0" y="2025884"/>
          <a:ext cx="62537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8C634-C5A7-4261-AE05-7594EA1EF7E7}">
      <dsp:nvSpPr>
        <dsp:cNvPr id="0" name=""/>
        <dsp:cNvSpPr/>
      </dsp:nvSpPr>
      <dsp:spPr>
        <a:xfrm>
          <a:off x="312686" y="1760204"/>
          <a:ext cx="43776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My Education</a:t>
          </a:r>
        </a:p>
      </dsp:txBody>
      <dsp:txXfrm>
        <a:off x="338625" y="1786143"/>
        <a:ext cx="4325727" cy="479482"/>
      </dsp:txXfrm>
    </dsp:sp>
    <dsp:sp modelId="{40364921-1D6F-40F9-84E1-A90AB5A33FBF}">
      <dsp:nvSpPr>
        <dsp:cNvPr id="0" name=""/>
        <dsp:cNvSpPr/>
      </dsp:nvSpPr>
      <dsp:spPr>
        <a:xfrm>
          <a:off x="0" y="2842365"/>
          <a:ext cx="62537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AFD10-688E-46DD-A61B-6D96BA1D1132}">
      <dsp:nvSpPr>
        <dsp:cNvPr id="0" name=""/>
        <dsp:cNvSpPr/>
      </dsp:nvSpPr>
      <dsp:spPr>
        <a:xfrm>
          <a:off x="312686" y="2576684"/>
          <a:ext cx="43776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Goal</a:t>
          </a:r>
        </a:p>
      </dsp:txBody>
      <dsp:txXfrm>
        <a:off x="338625" y="2602623"/>
        <a:ext cx="4325727" cy="479482"/>
      </dsp:txXfrm>
    </dsp:sp>
    <dsp:sp modelId="{7045550D-4E3D-46DE-AF5E-5B84B8365E4A}">
      <dsp:nvSpPr>
        <dsp:cNvPr id="0" name=""/>
        <dsp:cNvSpPr/>
      </dsp:nvSpPr>
      <dsp:spPr>
        <a:xfrm>
          <a:off x="0" y="3658845"/>
          <a:ext cx="62537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FD018-0ECB-4669-824E-AD3CB7A121A1}">
      <dsp:nvSpPr>
        <dsp:cNvPr id="0" name=""/>
        <dsp:cNvSpPr/>
      </dsp:nvSpPr>
      <dsp:spPr>
        <a:xfrm>
          <a:off x="312686" y="3393165"/>
          <a:ext cx="43776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Skills</a:t>
          </a:r>
        </a:p>
      </dsp:txBody>
      <dsp:txXfrm>
        <a:off x="338625" y="3419104"/>
        <a:ext cx="4325727" cy="479482"/>
      </dsp:txXfrm>
    </dsp:sp>
    <dsp:sp modelId="{470490DE-D3EB-4684-9FC5-F4E74F2EA9B2}">
      <dsp:nvSpPr>
        <dsp:cNvPr id="0" name=""/>
        <dsp:cNvSpPr/>
      </dsp:nvSpPr>
      <dsp:spPr>
        <a:xfrm>
          <a:off x="0" y="4475325"/>
          <a:ext cx="62537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D3642-E929-45D9-BD66-BCFBEED84B58}">
      <dsp:nvSpPr>
        <dsp:cNvPr id="0" name=""/>
        <dsp:cNvSpPr/>
      </dsp:nvSpPr>
      <dsp:spPr>
        <a:xfrm>
          <a:off x="312686" y="4209645"/>
          <a:ext cx="43776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Hobbies</a:t>
          </a:r>
        </a:p>
      </dsp:txBody>
      <dsp:txXfrm>
        <a:off x="338625" y="4235584"/>
        <a:ext cx="4325727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58DA0-B4FB-D072-9B57-253DE71F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>
                <a:ea typeface="Calibri Light"/>
                <a:cs typeface="Calibri Light"/>
              </a:rPr>
              <a:t>            Welcome to My Presentation</a:t>
            </a:r>
            <a:endParaRPr lang="en-US" sz="5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D8B678-9B62-121F-96F9-DC6AF26EB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11488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99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D29FE-C6F7-4ABA-A504-1093F6E1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Hobbies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CAA4-2016-2720-DEE3-3FE74A7C1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My hobbies is reading Islamic books.</a:t>
            </a:r>
          </a:p>
          <a:p>
            <a:r>
              <a:rPr lang="en-US" sz="2000">
                <a:solidFill>
                  <a:schemeClr val="bg1"/>
                </a:solidFill>
              </a:rPr>
              <a:t>Playing cricket and football</a:t>
            </a:r>
          </a:p>
          <a:p>
            <a:r>
              <a:rPr lang="en-US" sz="2000">
                <a:solidFill>
                  <a:schemeClr val="bg1"/>
                </a:solidFill>
              </a:rPr>
              <a:t>Traveling with friends.</a:t>
            </a:r>
          </a:p>
        </p:txBody>
      </p:sp>
      <p:pic>
        <p:nvPicPr>
          <p:cNvPr id="11" name="Content Placeholder 10" descr="Open Bookshelf">
            <a:extLst>
              <a:ext uri="{FF2B5EF4-FFF2-40B4-BE49-F238E27FC236}">
                <a16:creationId xmlns:a16="http://schemas.microsoft.com/office/drawing/2014/main" id="{8DAE4300-5133-B260-6010-C25DC2208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0548" r="1" b="9486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52F4C8C7-14C6-28AB-AD30-13DC6E4F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73" r="-2" b="10644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7BFB-24D9-2EE3-ECD6-85159E64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53" y="1500936"/>
            <a:ext cx="10515600" cy="1325563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                          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3006-BF7D-F6AD-7778-EA70C99D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                                         </a:t>
            </a:r>
            <a:r>
              <a:rPr lang="en-US" sz="6000" b="1" dirty="0">
                <a:ea typeface="Calibri"/>
                <a:cs typeface="Calibri"/>
              </a:rPr>
              <a:t>Allah Hafez.</a:t>
            </a:r>
          </a:p>
        </p:txBody>
      </p:sp>
    </p:spTree>
    <p:extLst>
      <p:ext uri="{BB962C8B-B14F-4D97-AF65-F5344CB8AC3E}">
        <p14:creationId xmlns:p14="http://schemas.microsoft.com/office/powerpoint/2010/main" val="181197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D6CB3-BC35-C48B-7E03-7A192F97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30" y="1598246"/>
            <a:ext cx="4554659" cy="5034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Presentation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EC77-8A7D-45E4-B16C-D4942C410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994" y="1590840"/>
            <a:ext cx="5010506" cy="50075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                                                      My Biography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4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74D94B-FBCA-2BC2-B1AB-2DF128F1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ea typeface="Calibri Light"/>
                <a:cs typeface="Calibri Light"/>
              </a:rPr>
              <a:t>                                  Overview </a:t>
            </a: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DCF658-ECE7-870B-E208-E4F49CC18E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926634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843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5973C-486C-B3F7-9C5D-C6705340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My Basic Info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18909-CE7E-8899-FADB-2685D1D4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Hello! I am Md Soleman Ali. I'm bron in Panchagarh on 7th September 1998. Presently I am staying in Rangpur for studies.</a:t>
            </a:r>
            <a:endParaRPr lang="en-US" sz="2200"/>
          </a:p>
        </p:txBody>
      </p:sp>
      <p:pic>
        <p:nvPicPr>
          <p:cNvPr id="4" name="Picture 3" descr="A person in a suit and tie standing on a path with trees&#10;&#10;Description automatically generated">
            <a:extLst>
              <a:ext uri="{FF2B5EF4-FFF2-40B4-BE49-F238E27FC236}">
                <a16:creationId xmlns:a16="http://schemas.microsoft.com/office/drawing/2014/main" id="{B0AD10EF-481F-F1A5-08FD-2921B1A4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99" r="1914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492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40772-7DA3-281A-0221-5E432F9A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My Family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2B48-B70D-9F80-33B5-F1549018F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There are five members in my family. I am the second child in my family. I have two sisters. My family is lower middle class. My father is a shopkeeper and my mother is a housewife.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20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A4F2-6721-7BB8-5E80-F976CE0D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My Education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9424-42CF-5D2A-8CB8-DC966CF9D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My High School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BF5F3-AEAC-C293-D73A-ABF961739C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 passed SSC from </a:t>
            </a:r>
            <a:r>
              <a:rPr lang="en-US" dirty="0" err="1">
                <a:ea typeface="+mn-lt"/>
                <a:cs typeface="+mn-lt"/>
              </a:rPr>
              <a:t>Panchagarh</a:t>
            </a:r>
            <a:r>
              <a:rPr lang="en-US" dirty="0">
                <a:ea typeface="+mn-lt"/>
                <a:cs typeface="+mn-lt"/>
              </a:rPr>
              <a:t> B.P Govt. High School in 2015.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FFE5-D5E7-2EA5-E03B-24CA1A894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My College </a:t>
            </a:r>
          </a:p>
        </p:txBody>
      </p:sp>
      <p:pic>
        <p:nvPicPr>
          <p:cNvPr id="7" name="Content Placeholder 6" descr="A gated entrance to a building&#10;&#10;Description automatically generated">
            <a:extLst>
              <a:ext uri="{FF2B5EF4-FFF2-40B4-BE49-F238E27FC236}">
                <a16:creationId xmlns:a16="http://schemas.microsoft.com/office/drawing/2014/main" id="{3880886C-0665-C5E4-4DFD-6A9AC2BE83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733058" y="3427451"/>
            <a:ext cx="3925660" cy="2287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38F6D-7A33-2669-73FB-73523997BFB3}"/>
              </a:ext>
            </a:extLst>
          </p:cNvPr>
          <p:cNvSpPr txBox="1"/>
          <p:nvPr/>
        </p:nvSpPr>
        <p:spPr>
          <a:xfrm>
            <a:off x="6090249" y="2510287"/>
            <a:ext cx="56474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 passed HSC from Barrister Zamir Uddin College in 2017.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9" name="Picture 8" descr="A building with palm trees&#10;&#10;Description automatically generated">
            <a:extLst>
              <a:ext uri="{FF2B5EF4-FFF2-40B4-BE49-F238E27FC236}">
                <a16:creationId xmlns:a16="http://schemas.microsoft.com/office/drawing/2014/main" id="{496B58F8-41E6-7E70-C219-817A65F3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83" y="3462788"/>
            <a:ext cx="4889559" cy="24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4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899AE-7AD0-EE93-F3BF-1F25CA1B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9" y="1012536"/>
            <a:ext cx="4613300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My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B9AF-5012-2B7E-2754-A52CCA2CE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38" y="4389120"/>
            <a:ext cx="4408228" cy="1192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Last year I completed Graduation and post-Graduation at Begum Rokeya University, Rangpur.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শিক্ষক নিচ্ছে বেগম রোকেয়া বিশ্ববিদ্যালয়">
            <a:extLst>
              <a:ext uri="{FF2B5EF4-FFF2-40B4-BE49-F238E27FC236}">
                <a16:creationId xmlns:a16="http://schemas.microsoft.com/office/drawing/2014/main" id="{0955EA7C-F473-D2C2-B31E-DE60B5465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4276" r="19178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654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625A73-E0B3-55AD-59F5-0D0604EF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6EDE9-A44B-02FF-40E9-79FE59901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861" y="5891829"/>
            <a:ext cx="8949690" cy="5046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Go back to Allah and get Jannah.</a:t>
            </a:r>
          </a:p>
        </p:txBody>
      </p:sp>
      <p:pic>
        <p:nvPicPr>
          <p:cNvPr id="5" name="Picture 4" descr="25 Ways to Enter Jannah (Paradise ...">
            <a:extLst>
              <a:ext uri="{FF2B5EF4-FFF2-40B4-BE49-F238E27FC236}">
                <a16:creationId xmlns:a16="http://schemas.microsoft.com/office/drawing/2014/main" id="{40180E91-74A1-6C93-ECC6-425EC938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80" y="461527"/>
            <a:ext cx="8974239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F7B2-0AE4-F61A-38D9-8C72DDE4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Skills </a:t>
            </a:r>
            <a:endParaRPr lang="en-US" sz="3200"/>
          </a:p>
        </p:txBody>
      </p:sp>
      <p:pic>
        <p:nvPicPr>
          <p:cNvPr id="4" name="Picture 3" descr="Skills That Will Help Boost Your Career ...">
            <a:extLst>
              <a:ext uri="{FF2B5EF4-FFF2-40B4-BE49-F238E27FC236}">
                <a16:creationId xmlns:a16="http://schemas.microsoft.com/office/drawing/2014/main" id="{38168287-C35E-9A06-7B4A-68E2F095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82" r="7678" b="1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53AF-C2FF-D433-E427-E18630146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I can do computer Microsoft office word, Excel work and power point work. I can web sites browsing in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5627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            Welcome to My Presentation</vt:lpstr>
      <vt:lpstr>                             Presentation topic</vt:lpstr>
      <vt:lpstr>                                  Overview </vt:lpstr>
      <vt:lpstr>My Basic Info</vt:lpstr>
      <vt:lpstr>My Family</vt:lpstr>
      <vt:lpstr>My Education</vt:lpstr>
      <vt:lpstr>My Education</vt:lpstr>
      <vt:lpstr>My Goal</vt:lpstr>
      <vt:lpstr>Skills </vt:lpstr>
      <vt:lpstr>Hobbies </vt:lpstr>
      <vt:lpstr>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shakilzobayer1718@gmail.com</cp:lastModifiedBy>
  <cp:revision>361</cp:revision>
  <dcterms:created xsi:type="dcterms:W3CDTF">2024-02-25T13:56:10Z</dcterms:created>
  <dcterms:modified xsi:type="dcterms:W3CDTF">2025-01-16T13:13:43Z</dcterms:modified>
</cp:coreProperties>
</file>